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12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80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1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27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9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/>
              <a:t>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43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/>
              <a:t>4-10-2016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9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/>
              <a:t>4-10-2016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98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/>
              <a:t>4-10-2016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73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/>
              <a:t>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45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/>
              <a:t>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13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45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817563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sz="7200" b="1" dirty="0"/>
              <a:t>Kerntaak 3: Praktijkvoering</a:t>
            </a:r>
            <a:br>
              <a:rPr lang="nl-NL" sz="7200" b="1" dirty="0"/>
            </a:br>
            <a:r>
              <a:rPr lang="nl-NL" sz="7200" b="1" dirty="0"/>
              <a:t>Kerntaak 1: Triëren</a:t>
            </a:r>
            <a:r>
              <a:rPr lang="nl-NL" sz="7200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68715" y="3631469"/>
            <a:ext cx="8225307" cy="1136561"/>
          </a:xfrm>
        </p:spPr>
        <p:txBody>
          <a:bodyPr/>
          <a:lstStyle/>
          <a:p>
            <a:pPr algn="l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Competenties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o.a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instructies en procedures opvolgen en samenwerken en overleggen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  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A009E1-54C8-4E42-93A4-82F6E9795970}" type="slidenum">
              <a:rPr kumimoji="0" lang="nl-NL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9366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Test je zelf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   </a:t>
            </a:r>
          </a:p>
        </p:txBody>
      </p:sp>
    </p:spTree>
    <p:extLst>
      <p:ext uri="{BB962C8B-B14F-4D97-AF65-F5344CB8AC3E}">
        <p14:creationId xmlns:p14="http://schemas.microsoft.com/office/powerpoint/2010/main" val="280439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4887" y="636104"/>
            <a:ext cx="10518913" cy="554085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1. Noem drie soorten spreekuur vormen</a:t>
            </a:r>
          </a:p>
          <a:p>
            <a:pPr marL="0" indent="0">
              <a:buNone/>
            </a:pPr>
            <a:r>
              <a:rPr lang="nl-NL" dirty="0"/>
              <a:t>2. Wat is een voordeel van een inloopspreekuur?</a:t>
            </a:r>
          </a:p>
          <a:p>
            <a:pPr marL="0" indent="0">
              <a:buNone/>
            </a:pPr>
            <a:r>
              <a:rPr lang="nl-NL" dirty="0"/>
              <a:t>3. Wat is een nadeel van een telefonisch spreekuur?</a:t>
            </a:r>
          </a:p>
          <a:p>
            <a:pPr marL="0" indent="0">
              <a:buNone/>
            </a:pPr>
            <a:r>
              <a:rPr lang="nl-NL" dirty="0"/>
              <a:t>4. Waar staat de afkorting HAP voor? </a:t>
            </a:r>
          </a:p>
          <a:p>
            <a:pPr marL="0" indent="0">
              <a:buNone/>
            </a:pPr>
            <a:r>
              <a:rPr lang="nl-NL" dirty="0"/>
              <a:t>5. Waar staat HIDHA voor?</a:t>
            </a:r>
          </a:p>
          <a:p>
            <a:pPr marL="0" indent="0">
              <a:buNone/>
            </a:pPr>
            <a:r>
              <a:rPr lang="nl-NL" dirty="0"/>
              <a:t>6. Is een AIOS een huisarts?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   </a:t>
            </a:r>
          </a:p>
        </p:txBody>
      </p:sp>
    </p:spTree>
    <p:extLst>
      <p:ext uri="{BB962C8B-B14F-4D97-AF65-F5344CB8AC3E}">
        <p14:creationId xmlns:p14="http://schemas.microsoft.com/office/powerpoint/2010/main" val="23025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Inloopspreekuur, afspraakspreekuur, telefonisch spreekuur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Het voordeel van een inloopspreekuur is dat de patiënt geen afspraak hoeft te maken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Het nadeel van een telefonisch spreekuur is het dat het gesprek lang kan duren en de praktijk daardoor minder goed bereikbaar is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HuisArtsenPost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b="1" dirty="0"/>
              <a:t>H</a:t>
            </a:r>
            <a:r>
              <a:rPr lang="nl-NL" dirty="0"/>
              <a:t>uisarts </a:t>
            </a:r>
            <a:r>
              <a:rPr lang="nl-NL" b="1" dirty="0"/>
              <a:t>i</a:t>
            </a:r>
            <a:r>
              <a:rPr lang="nl-NL" dirty="0"/>
              <a:t>n </a:t>
            </a:r>
            <a:r>
              <a:rPr lang="nl-NL" b="1" dirty="0"/>
              <a:t>d</a:t>
            </a:r>
            <a:r>
              <a:rPr lang="nl-NL" dirty="0"/>
              <a:t>ienst van een </a:t>
            </a:r>
            <a:r>
              <a:rPr lang="nl-NL" b="1" dirty="0"/>
              <a:t>h</a:t>
            </a:r>
            <a:r>
              <a:rPr lang="nl-NL" dirty="0"/>
              <a:t>uis</a:t>
            </a:r>
            <a:r>
              <a:rPr lang="nl-NL" b="1" dirty="0"/>
              <a:t>a</a:t>
            </a:r>
            <a:r>
              <a:rPr lang="nl-NL" dirty="0"/>
              <a:t>rts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Nee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   </a:t>
            </a:r>
          </a:p>
        </p:txBody>
      </p:sp>
    </p:spTree>
    <p:extLst>
      <p:ext uri="{BB962C8B-B14F-4D97-AF65-F5344CB8AC3E}">
        <p14:creationId xmlns:p14="http://schemas.microsoft.com/office/powerpoint/2010/main" val="236793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bespreken (taak 2)</a:t>
            </a:r>
          </a:p>
          <a:p>
            <a:r>
              <a:rPr lang="nl-NL" dirty="0"/>
              <a:t>Korte uitleg van kanaliseren zorgvraag</a:t>
            </a:r>
          </a:p>
          <a:p>
            <a:r>
              <a:rPr lang="nl-NL" dirty="0"/>
              <a:t>Maken Taak 3 gedeeltelijk en gezamenlijk in de les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    </a:t>
            </a:r>
          </a:p>
        </p:txBody>
      </p:sp>
    </p:spTree>
    <p:extLst>
      <p:ext uri="{BB962C8B-B14F-4D97-AF65-F5344CB8AC3E}">
        <p14:creationId xmlns:p14="http://schemas.microsoft.com/office/powerpoint/2010/main" val="3257547373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171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1_Kantoorthema</vt:lpstr>
      <vt:lpstr>Kerntaak 3: Praktijkvoering Kerntaak 1: Triëren </vt:lpstr>
      <vt:lpstr>Test je zelf</vt:lpstr>
      <vt:lpstr>PowerPoint-presentatie</vt:lpstr>
      <vt:lpstr>Antwoorden</vt:lpstr>
      <vt:lpstr>Wat gaan we doen?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Kerntaak 3: Praktijkvoering Kerntaak 1: Triëren</dc:title>
  <dc:creator>Annelies de Groot</dc:creator>
  <cp:lastModifiedBy>Annelies de Groot</cp:lastModifiedBy>
  <cp:revision>5</cp:revision>
  <dcterms:created xsi:type="dcterms:W3CDTF">2016-10-04T13:45:11Z</dcterms:created>
  <dcterms:modified xsi:type="dcterms:W3CDTF">2016-10-04T14:13:32Z</dcterms:modified>
</cp:coreProperties>
</file>